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ohel, Ravi" initials="GR" lastIdx="1" clrIdx="0">
    <p:extLst>
      <p:ext uri="{19B8F6BF-5375-455C-9EA6-DF929625EA0E}">
        <p15:presenceInfo xmlns:p15="http://schemas.microsoft.com/office/powerpoint/2012/main" userId="Gohel, Rav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60"/>
  </p:normalViewPr>
  <p:slideViewPr>
    <p:cSldViewPr snapToGrid="0">
      <p:cViewPr>
        <p:scale>
          <a:sx n="76" d="100"/>
          <a:sy n="76" d="100"/>
        </p:scale>
        <p:origin x="135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620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05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424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2011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4850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4438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67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5057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13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80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8837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4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5DBEBB-CE4A-4D78-8A22-313F822F2E59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37057-7B30-4A0A-9977-AEF228FD5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0691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t="-6000" r="-5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03C5A-FAD2-4EF7-BEE6-726FF8A91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9" y="-899096"/>
            <a:ext cx="9601200" cy="2916361"/>
          </a:xfrm>
          <a:noFill/>
        </p:spPr>
        <p:txBody>
          <a:bodyPr>
            <a:normAutofit/>
          </a:bodyPr>
          <a:lstStyle/>
          <a:p>
            <a:pPr algn="ctr"/>
            <a:r>
              <a:rPr lang="en-GB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B05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UNIVERSITY OF EXETER FRESHERS TREASURE HUNT</a:t>
            </a:r>
          </a:p>
        </p:txBody>
      </p:sp>
      <p:pic>
        <p:nvPicPr>
          <p:cNvPr id="1026" name="Picture 2" descr="Image result for university of exeter logo">
            <a:extLst>
              <a:ext uri="{FF2B5EF4-FFF2-40B4-BE49-F238E27FC236}">
                <a16:creationId xmlns:a16="http://schemas.microsoft.com/office/drawing/2014/main" id="{B7C52AE5-38E1-49D5-ACD1-AF0E8E59A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2071" y="11474474"/>
            <a:ext cx="3507884" cy="1440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15940E-981E-4320-9F08-D2D77F3D50EF}"/>
              </a:ext>
            </a:extLst>
          </p:cNvPr>
          <p:cNvSpPr txBox="1"/>
          <p:nvPr/>
        </p:nvSpPr>
        <p:spPr>
          <a:xfrm>
            <a:off x="3225813" y="11574476"/>
            <a:ext cx="31440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rgbClr val="00B050"/>
                </a:solidFill>
              </a:rPr>
              <a:t>GROUP 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A7D1B-9EF0-41D6-AF15-6B629C584F57}"/>
              </a:ext>
            </a:extLst>
          </p:cNvPr>
          <p:cNvSpPr/>
          <p:nvPr/>
        </p:nvSpPr>
        <p:spPr>
          <a:xfrm>
            <a:off x="176417" y="1333951"/>
            <a:ext cx="4284916" cy="5524045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/>
          <a:lstStyle/>
          <a:p>
            <a:pPr algn="ctr"/>
            <a:r>
              <a:rPr lang="en-GB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25000"/>
                    </a:prstClr>
                  </a:outerShdw>
                </a:effectLst>
              </a:rPr>
              <a:t>GAME PREMISE</a:t>
            </a:r>
          </a:p>
          <a:p>
            <a:pPr algn="ctr"/>
            <a:endParaRPr lang="en-GB" sz="105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	Our treasure hunt ultimately takes the form of the world-famous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hangman game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. 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	As you visit each of the locations on the dashboard and scan the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QR code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, you are presented with a question. </a:t>
            </a: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	Successful answering of the question will result in you obtaining a letter, filling out an anagram of the building of the team’s tutor’s location. 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	Once all letters have been obtained, the room of the tutor will be presented.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	The game helps to build a sense of achievement in the teams through cooperation and perseverance.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6D3768-F0EB-4359-B52C-FF46E8B34A10}"/>
              </a:ext>
            </a:extLst>
          </p:cNvPr>
          <p:cNvSpPr/>
          <p:nvPr/>
        </p:nvSpPr>
        <p:spPr>
          <a:xfrm>
            <a:off x="4461333" y="6674814"/>
            <a:ext cx="4757416" cy="4762982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25000"/>
                    </a:srgbClr>
                  </a:outerShdw>
                </a:effectLst>
              </a:rPr>
              <a:t>FUN FEATURES</a:t>
            </a:r>
          </a:p>
          <a:p>
            <a:pPr algn="ctr"/>
            <a:endParaRPr lang="en-GB" sz="105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Hangman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style game!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Visit all of the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main locations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on the Streatham Campus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Competitive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feel with a live leader board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Collect all of the letters to reveal your final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Easy for admins to track progress of all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Text-to-speech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built in so you don’t even have to read the questions!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Built in map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to make finding your way even easier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Useful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information on lecturers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and general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FAQs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to help the transition to university life.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D15BD20-7761-40DD-814C-B8BA607D7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4430" y="1321396"/>
            <a:ext cx="4652033" cy="4763722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2BF257C0-CA33-AA49-AEEE-9AF2BEE18F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672" y="11129807"/>
            <a:ext cx="1905000" cy="1905000"/>
          </a:xfrm>
          <a:prstGeom prst="rect">
            <a:avLst/>
          </a:prstGeom>
        </p:spPr>
      </p:pic>
      <p:pic>
        <p:nvPicPr>
          <p:cNvPr id="9" name="Picture 8" descr="A person standing next to a tree&#10;&#10;Description automatically generated">
            <a:extLst>
              <a:ext uri="{FF2B5EF4-FFF2-40B4-BE49-F238E27FC236}">
                <a16:creationId xmlns:a16="http://schemas.microsoft.com/office/drawing/2014/main" id="{FB409361-2E99-3C4C-9438-543EAA4A6D2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1" r="9747"/>
          <a:stretch/>
        </p:blipFill>
        <p:spPr>
          <a:xfrm rot="5400000">
            <a:off x="480175" y="7002237"/>
            <a:ext cx="3664850" cy="339241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E43ABA-36DD-3941-AFAC-2B574E660F56}"/>
              </a:ext>
            </a:extLst>
          </p:cNvPr>
          <p:cNvSpPr/>
          <p:nvPr/>
        </p:nvSpPr>
        <p:spPr>
          <a:xfrm>
            <a:off x="675967" y="10476794"/>
            <a:ext cx="3273267" cy="732090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Look how much fun these students are having!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BCB9A-FEF1-B241-AB26-6B6397A1485A}"/>
              </a:ext>
            </a:extLst>
          </p:cNvPr>
          <p:cNvSpPr/>
          <p:nvPr/>
        </p:nvSpPr>
        <p:spPr>
          <a:xfrm>
            <a:off x="5139869" y="6116370"/>
            <a:ext cx="3569460" cy="421764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/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Above: Screenshot of our app in use</a:t>
            </a:r>
          </a:p>
          <a:p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E77551-41BD-4E44-B347-E33CB406A6A5}"/>
              </a:ext>
            </a:extLst>
          </p:cNvPr>
          <p:cNvSpPr/>
          <p:nvPr/>
        </p:nvSpPr>
        <p:spPr>
          <a:xfrm>
            <a:off x="-26638" y="932944"/>
            <a:ext cx="9627838" cy="90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EC6D41-6835-4544-9055-93FF55287E64}"/>
              </a:ext>
            </a:extLst>
          </p:cNvPr>
          <p:cNvSpPr/>
          <p:nvPr/>
        </p:nvSpPr>
        <p:spPr>
          <a:xfrm>
            <a:off x="-16079" y="11384474"/>
            <a:ext cx="9627838" cy="90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836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</TotalTime>
  <Words>208</Words>
  <Application>Microsoft Macintosh PowerPoint</Application>
  <PresentationFormat>A3 Paper (297x420 mm)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UNIVERSITY OF EXETER FRESHERS TREASURE HUNT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Gohel, Ravi</dc:creator>
  <cp:lastModifiedBy>Schmincke, Harry</cp:lastModifiedBy>
  <cp:revision>39</cp:revision>
  <dcterms:created xsi:type="dcterms:W3CDTF">2020-03-09T14:17:10Z</dcterms:created>
  <dcterms:modified xsi:type="dcterms:W3CDTF">2020-03-10T14:56:15Z</dcterms:modified>
</cp:coreProperties>
</file>

<file path=docProps/thumbnail.jpeg>
</file>